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35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57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2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4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91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3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54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40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5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83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30AE-FC7C-401C-919F-13583F10B258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D41BA-34E0-4F19-9CB4-C57488862C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5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816231" y="301658"/>
            <a:ext cx="8744265" cy="67907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s-E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2 CuadroTexto"/>
          <p:cNvSpPr txBox="1"/>
          <p:nvPr/>
        </p:nvSpPr>
        <p:spPr>
          <a:xfrm>
            <a:off x="1515291" y="700491"/>
            <a:ext cx="877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 SOCIOEDUCATIVO </a:t>
            </a:r>
            <a:r>
              <a:rPr lang="es-ES_tradn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CRECIENDO - </a:t>
            </a:r>
            <a:r>
              <a:rPr lang="es-ES_tradnl" sz="32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GUADIX</a:t>
            </a:r>
          </a:p>
        </p:txBody>
      </p:sp>
      <p:sp>
        <p:nvSpPr>
          <p:cNvPr id="10" name="4 CuadroTexto"/>
          <p:cNvSpPr txBox="1"/>
          <p:nvPr/>
        </p:nvSpPr>
        <p:spPr>
          <a:xfrm>
            <a:off x="4583832" y="1805249"/>
            <a:ext cx="56411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_tradnl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royecto </a:t>
            </a:r>
            <a:r>
              <a:rPr lang="es-ES_tradnl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iniciado</a:t>
            </a:r>
            <a:r>
              <a:rPr lang="es-ES_tradnl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2021 para la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adolescentes, jóvenes y sus familias con programas de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acompañamiento y formación 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especializados, orientados al desarrollo integral de la persona y su implicación como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sujeto activo de la sociedad.</a:t>
            </a:r>
            <a:endParaRPr lang="es-ES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5 CuadroTexto"/>
          <p:cNvSpPr txBox="1"/>
          <p:nvPr/>
        </p:nvSpPr>
        <p:spPr>
          <a:xfrm>
            <a:off x="877497" y="4479074"/>
            <a:ext cx="767880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proyecto apuesta por un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humano y sostenible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través de la educación y la cultura, formando en la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activa y democrática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las personas. </a:t>
            </a:r>
            <a:r>
              <a:rPr lang="es-ES_tradnl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desarrollan </a:t>
            </a:r>
            <a:r>
              <a:rPr lang="es-ES_tradnl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educativos orientados a </a:t>
            </a:r>
            <a:r>
              <a:rPr lang="es-ES_tradnl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una vida digna para todos y favorecer el cuidado de la naturaleza y la casa común.</a:t>
            </a:r>
            <a:endParaRPr lang="es-ES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57" y="1614693"/>
            <a:ext cx="3460685" cy="2595513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85" y="4495057"/>
            <a:ext cx="2219325" cy="205740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190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AEC</dc:creator>
  <cp:lastModifiedBy>AEC</cp:lastModifiedBy>
  <cp:revision>3</cp:revision>
  <dcterms:created xsi:type="dcterms:W3CDTF">2022-10-13T06:42:09Z</dcterms:created>
  <dcterms:modified xsi:type="dcterms:W3CDTF">2022-10-13T07:46:23Z</dcterms:modified>
</cp:coreProperties>
</file>